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FC601D-B872-4008-B8FF-C6F13EA6FE5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511DBC-7A23-4B1F-8F74-4120B7FAC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C601D-B872-4008-B8FF-C6F13EA6FE5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511DBC-7A23-4B1F-8F74-4120B7FAC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C601D-B872-4008-B8FF-C6F13EA6FE5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511DBC-7A23-4B1F-8F74-4120B7FAC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C601D-B872-4008-B8FF-C6F13EA6FE5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511DBC-7A23-4B1F-8F74-4120B7FACA3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C601D-B872-4008-B8FF-C6F13EA6FE5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511DBC-7A23-4B1F-8F74-4120B7FACA3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C601D-B872-4008-B8FF-C6F13EA6FE5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511DBC-7A23-4B1F-8F74-4120B7FACA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C601D-B872-4008-B8FF-C6F13EA6FE5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511DBC-7A23-4B1F-8F74-4120B7FACA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C601D-B872-4008-B8FF-C6F13EA6FE5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511DBC-7A23-4B1F-8F74-4120B7FACA3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C601D-B872-4008-B8FF-C6F13EA6FE5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511DBC-7A23-4B1F-8F74-4120B7FAC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FC601D-B872-4008-B8FF-C6F13EA6FE5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511DBC-7A23-4B1F-8F74-4120B7FACA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FC601D-B872-4008-B8FF-C6F13EA6FE5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511DBC-7A23-4B1F-8F74-4120B7FACA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FC601D-B872-4008-B8FF-C6F13EA6FE5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511DBC-7A23-4B1F-8F74-4120B7FACA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Социальная практика</a:t>
            </a:r>
            <a:br>
              <a:rPr lang="ru-RU" dirty="0" smtClean="0"/>
            </a:br>
            <a:r>
              <a:rPr lang="ru-RU" dirty="0" smtClean="0"/>
              <a:t>«Помоги птицам!»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Организовала и провела</a:t>
            </a:r>
          </a:p>
          <a:p>
            <a:r>
              <a:rPr lang="ru-RU" dirty="0" smtClean="0"/>
              <a:t>Классный руководитель 2 класса «Б»</a:t>
            </a:r>
          </a:p>
          <a:p>
            <a:r>
              <a:rPr lang="ru-RU" dirty="0" smtClean="0"/>
              <a:t>Глазырина Елена Викторовна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ужилина_2\Desktop\об участии в проекте Киноурок в ОО\проект Помоги птицам\IMG-20200119-WA0050.jpg"/>
          <p:cNvPicPr>
            <a:picLocks noChangeAspect="1" noChangeArrowheads="1"/>
          </p:cNvPicPr>
          <p:nvPr/>
        </p:nvPicPr>
        <p:blipFill>
          <a:blip r:embed="rId2"/>
          <a:srcRect t="38273"/>
          <a:stretch>
            <a:fillRect/>
          </a:stretch>
        </p:blipFill>
        <p:spPr bwMode="auto">
          <a:xfrm>
            <a:off x="214282" y="214290"/>
            <a:ext cx="2643205" cy="2381224"/>
          </a:xfrm>
          <a:prstGeom prst="rect">
            <a:avLst/>
          </a:prstGeom>
          <a:noFill/>
        </p:spPr>
      </p:pic>
      <p:pic>
        <p:nvPicPr>
          <p:cNvPr id="1027" name="Picture 3" descr="C:\Users\Кужилина_2\Desktop\об участии в проекте Киноурок в ОО\проект Помоги птицам\IMG-20200119-WA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14290"/>
            <a:ext cx="1844087" cy="2357454"/>
          </a:xfrm>
          <a:prstGeom prst="rect">
            <a:avLst/>
          </a:prstGeom>
          <a:noFill/>
        </p:spPr>
      </p:pic>
      <p:pic>
        <p:nvPicPr>
          <p:cNvPr id="1028" name="Picture 4" descr="C:\Users\Кужилина_2\Desktop\об участии в проекте Киноурок в ОО\проект Помоги птицам\IMG-20200120-WA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42852"/>
            <a:ext cx="1768091" cy="2357454"/>
          </a:xfrm>
          <a:prstGeom prst="rect">
            <a:avLst/>
          </a:prstGeom>
          <a:noFill/>
        </p:spPr>
      </p:pic>
      <p:pic>
        <p:nvPicPr>
          <p:cNvPr id="1029" name="Picture 5" descr="C:\Users\Кужилина_2\Desktop\об участии в проекте Киноурок в ОО\проект Помоги птицам\IMG-20200119-WA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5" y="214290"/>
            <a:ext cx="1571635" cy="2286016"/>
          </a:xfrm>
          <a:prstGeom prst="rect">
            <a:avLst/>
          </a:prstGeom>
          <a:noFill/>
        </p:spPr>
      </p:pic>
      <p:pic>
        <p:nvPicPr>
          <p:cNvPr id="1030" name="Picture 6" descr="C:\Users\Кужилина_2\Desktop\об участии в проекте Киноурок в ОО\проект Помоги птицам\IMG-20200119-WA0016.jpg"/>
          <p:cNvPicPr>
            <a:picLocks noChangeAspect="1" noChangeArrowheads="1"/>
          </p:cNvPicPr>
          <p:nvPr/>
        </p:nvPicPr>
        <p:blipFill>
          <a:blip r:embed="rId6" cstate="print"/>
          <a:srcRect t="17500"/>
          <a:stretch>
            <a:fillRect/>
          </a:stretch>
        </p:blipFill>
        <p:spPr bwMode="auto">
          <a:xfrm>
            <a:off x="142844" y="2857496"/>
            <a:ext cx="1883369" cy="2071702"/>
          </a:xfrm>
          <a:prstGeom prst="rect">
            <a:avLst/>
          </a:prstGeom>
          <a:noFill/>
        </p:spPr>
      </p:pic>
      <p:pic>
        <p:nvPicPr>
          <p:cNvPr id="1031" name="Picture 7" descr="C:\Users\Кужилина_2\Desktop\об участии в проекте Киноурок в ОО\проект Помоги птицам\IMG-20200119-WA00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2786058"/>
            <a:ext cx="1660934" cy="2214579"/>
          </a:xfrm>
          <a:prstGeom prst="rect">
            <a:avLst/>
          </a:prstGeom>
          <a:noFill/>
        </p:spPr>
      </p:pic>
      <p:pic>
        <p:nvPicPr>
          <p:cNvPr id="1032" name="Picture 8" descr="C:\Users\Кужилина_2\Desktop\об участии в проекте Киноурок в ОО\проект Помоги птицам\IMG-20200119-WA00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2714620"/>
            <a:ext cx="1714494" cy="2285992"/>
          </a:xfrm>
          <a:prstGeom prst="rect">
            <a:avLst/>
          </a:prstGeom>
          <a:noFill/>
        </p:spPr>
      </p:pic>
      <p:pic>
        <p:nvPicPr>
          <p:cNvPr id="1033" name="Picture 9" descr="C:\Users\Кужилина_2\Desktop\об участии в проекте Киноурок в ОО\проект Помоги птицам\IMG-20200119-WA00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2643182"/>
            <a:ext cx="1785932" cy="2381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ужилина_2\Desktop\об участии в проекте Киноурок в ОО\проект Помоги птицам\IMG-20200119-WA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1875230" cy="2500306"/>
          </a:xfrm>
          <a:prstGeom prst="rect">
            <a:avLst/>
          </a:prstGeom>
          <a:noFill/>
        </p:spPr>
      </p:pic>
      <p:pic>
        <p:nvPicPr>
          <p:cNvPr id="3" name="Picture 10" descr="C:\Users\Кужилина_2\Desktop\об участии в проекте Киноурок в ОО\проект Помоги птицам\IMG-20200119-WA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7166"/>
            <a:ext cx="1821651" cy="2428868"/>
          </a:xfrm>
          <a:prstGeom prst="rect">
            <a:avLst/>
          </a:prstGeom>
          <a:noFill/>
        </p:spPr>
      </p:pic>
      <p:pic>
        <p:nvPicPr>
          <p:cNvPr id="2051" name="Picture 3" descr="C:\Users\Кужилина_2\Desktop\об участии в проекте Киноурок в ОО\проект Помоги птицам\IMG-20200119-WA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5728"/>
            <a:ext cx="1428760" cy="2540018"/>
          </a:xfrm>
          <a:prstGeom prst="rect">
            <a:avLst/>
          </a:prstGeom>
          <a:noFill/>
        </p:spPr>
      </p:pic>
      <p:pic>
        <p:nvPicPr>
          <p:cNvPr id="2052" name="Picture 4" descr="C:\Users\Кужилина_2\Desktop\об участии в проекте Киноурок в ОО\проект Помоги птицам\IMG-20200119-WA0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85727"/>
            <a:ext cx="1785950" cy="2381267"/>
          </a:xfrm>
          <a:prstGeom prst="rect">
            <a:avLst/>
          </a:prstGeom>
          <a:noFill/>
        </p:spPr>
      </p:pic>
      <p:pic>
        <p:nvPicPr>
          <p:cNvPr id="2053" name="Picture 5" descr="C:\Users\Кужилина_2\Desktop\об участии в проекте Киноурок в ОО\проект Помоги птицам\IMG-20200119-WA00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071810"/>
            <a:ext cx="1714512" cy="3048022"/>
          </a:xfrm>
          <a:prstGeom prst="rect">
            <a:avLst/>
          </a:prstGeom>
          <a:noFill/>
        </p:spPr>
      </p:pic>
      <p:pic>
        <p:nvPicPr>
          <p:cNvPr id="2054" name="Picture 6" descr="C:\Users\Кужилина_2\Desktop\об участии в проекте Киноурок в ОО\проект Помоги птицам\IMG-20200119-WA004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3071810"/>
            <a:ext cx="2285998" cy="3047997"/>
          </a:xfrm>
          <a:prstGeom prst="rect">
            <a:avLst/>
          </a:prstGeom>
          <a:noFill/>
        </p:spPr>
      </p:pic>
      <p:pic>
        <p:nvPicPr>
          <p:cNvPr id="2055" name="Picture 7" descr="C:\Users\Кужилина_2\Desktop\об участии в проекте Киноурок в ОО\проект Помоги птицам\IMG-20200119-WA004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3071810"/>
            <a:ext cx="225029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</TotalTime>
  <Words>15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Открытая</vt:lpstr>
      <vt:lpstr>Социальная практика «Помоги птицам!»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практика «Помоги птицам!»</dc:title>
  <dc:creator>Глазырина</dc:creator>
  <cp:lastModifiedBy> Глазырина</cp:lastModifiedBy>
  <cp:revision>1</cp:revision>
  <dcterms:created xsi:type="dcterms:W3CDTF">2021-03-12T08:04:09Z</dcterms:created>
  <dcterms:modified xsi:type="dcterms:W3CDTF">2021-03-12T08:12:03Z</dcterms:modified>
</cp:coreProperties>
</file>